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54" r:id="rId2"/>
    <p:sldId id="355" r:id="rId3"/>
    <p:sldId id="356" r:id="rId4"/>
    <p:sldId id="357" r:id="rId5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14" d="100"/>
          <a:sy n="114" d="100"/>
        </p:scale>
        <p:origin x="490" y="8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младших группах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8" y="1707654"/>
            <a:ext cx="4581128" cy="34358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90666"/>
            <a:ext cx="4337151" cy="32528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младших группах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6825"/>
            <a:ext cx="3116945" cy="4155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55" y="986825"/>
            <a:ext cx="5478375" cy="41087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644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младших группах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7574"/>
            <a:ext cx="3116945" cy="4155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750401"/>
            <a:ext cx="5733256" cy="42999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5105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177»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младших группах</a:t>
            </a:r>
            <a:endParaRPr lang="ru-RU" sz="2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-24504"/>
            <a:ext cx="197781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21" y="1491630"/>
            <a:ext cx="4982175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47" y="537184"/>
            <a:ext cx="4213959" cy="31670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309868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3226</TotalTime>
  <Words>8</Words>
  <Application>Microsoft Office PowerPoint</Application>
  <PresentationFormat>Экран (16:9)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2_Тема Office</vt:lpstr>
      <vt:lpstr>ФОТОРЕПОРТАЖ  МБДОУ «Детский сад №177» Занятия в младших группах</vt:lpstr>
      <vt:lpstr>ФОТОРЕПОРТАЖ  МБДОУ «Детский сад №177» Занятия в младших группах</vt:lpstr>
      <vt:lpstr>ФОТОРЕПОРТАЖ  МБДОУ «Детский сад №177» Занятия в младших группах</vt:lpstr>
      <vt:lpstr>ФОТОРЕПОРТАЖ  МБДОУ «Детский сад №177» Занятия в младших группах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419</cp:revision>
  <cp:lastPrinted>2021-02-04T07:26:50Z</cp:lastPrinted>
  <dcterms:created xsi:type="dcterms:W3CDTF">2015-10-13T08:15:21Z</dcterms:created>
  <dcterms:modified xsi:type="dcterms:W3CDTF">2021-03-23T13:08:01Z</dcterms:modified>
</cp:coreProperties>
</file>